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slideMasters/slideMaster81.xml" ContentType="application/vnd.openxmlformats-officedocument.presentationml.slideMaster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</p:sldIdLst>
  <p:notesMasterIdLst>
    <p:notesMasterId r:id="rId8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notesMaster" Target="notesMasters/notesMaster1.xml"/><Relationship Id="rId84" Type="http://schemas.openxmlformats.org/officeDocument/2006/relationships/presProps" Target="presProps.xml"/><Relationship Id="rId85" Type="http://schemas.openxmlformats.org/officeDocument/2006/relationships/viewProps" Target="viewProps.xml"/><Relationship Id="rId86" Type="http://schemas.openxmlformats.org/officeDocument/2006/relationships/theme" Target="theme/theme1.xml"/><Relationship Id="rId8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deck covers every question in Chapter 3 of the Class 5 CT Handbook (11 questions and The Thinking Spot). Each question has 3 slides: THINK (60 seconds alone), HINT, and SOLUTION (click to reveal one step at a time). Speaker notes give facilitation tips, common mistakes and extension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have two children stand, act out the turns and point. COMMON MISTAKE: undoing the turn the wrong way and answering West. EXTENSION: which way was P facing at first? (West)
ANSWER (do not tell yet): a) East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have two children stand, act out the turns and point. COMMON MISTAKE: undoing the turn the wrong way and answering West. EXTENSION: which way was P facing at first? (West)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have two children stand, act out the turns and point. COMMON MISTAKE: undoing the turn the wrong way and answering West. EXTENSION: which way was P facing at first? (West)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let children draw the arrow in every block for each arrow separately. COMMON MISTAKE: turning the arrow anticlockwise. EXTENSION: how do both arrows look in block 4? (both point right)
ANSWER (do not tell yet): 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let children draw the arrow in every block for each arrow separately. COMMON MISTAKE: turning the arrow anticlockwise. EXTENSION: how do both arrows look in block 4? (both point right)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let children draw the arrow in every block for each arrow separately. COMMON MISTAKE: turning the arrow anticlockwise. EXTENSION: how do both arrows look in block 4? (both point right)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label the classroom walls N, E, S, W and let children turn. COMMON MISTAKE: mixing up clockwise with anticlockwise. EXTENSION: after a third clockwise turn, where does she face? (West)
ANSWER (do not tell yet): d) South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label the classroom walls N, E, S, W and let children turn. COMMON MISTAKE: mixing up clockwise with anticlockwise. EXTENSION: after a third clockwise turn, where does she face? (West)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label the classroom walls N, E, S, W and let children turn. COMMON MISTAKE: mixing up clockwise with anticlockwise. EXTENSION: after a third clockwise turn, where does she face? (West)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draw the image on tracing paper and rotate it over each option. COMMON MISTAKE: judging only by where the corner rectangles are, not which way the arms point. EXTENSION: can a turn ever change a pattern into its mirror image? (No, it needs a flip)
ANSWER (do not tell yet): 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draw the image on tracing paper and rotate it over each option. COMMON MISTAKE: judging only by where the corner rectangles are, not which way the arms point. EXTENSION: can a turn ever change a pattern into its mirror image? (No, it needs a flip)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draw the image on tracing paper and rotate it over each option. COMMON MISTAKE: judging only by where the corner rectangles are, not which way the arms point. EXTENSION: can a turn ever change a pattern into its mirror image? (No, it needs a flip)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copy Image 2 on tracing paper, rotate it and lay it on Image 1. COMMON MISTAKE: rotating anticlockwise. EXTENSION: which number lies on 0 after the turn? (8)
ANSWER (do not tell yet): d) 9 and 1 overlap with each other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copy Image 2 on tracing paper, rotate it and lay it on Image 1. COMMON MISTAKE: rotating anticlockwise. EXTENSION: which number lies on 0 after the turn? (8)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copy Image 2 on tracing paper, rotate it and lay it on Image 1. COMMON MISTAKE: rotating anticlockwise. EXTENSION: which number lies on 0 after the turn? (8)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have children stand and turn, calling out each direction. COMMON MISTAKE: treating a 1/2 turn as one right angle, which gives North. EXTENSION: what about a 3/4 clockwise turn from North? (West)
ANSWER (do not tell yet): c) West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have children stand and turn, calling out each direction. COMMON MISTAKE: treating a 1/2 turn as one right angle, which gives North. EXTENSION: what about a 3/4 clockwise turn from North? (West)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have children stand and turn, calling out each direction. COMMON MISTAKE: treating a 1/2 turn as one right angle, which gives North. EXTENSION: what about a 3/4 clockwise turn from North? (West)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set up 8 chairs in a circle and let children act out the moves. COMMON MISTAKE: moving everyone in the same direction. EXTENSION: who sits opposite A after the moves? (B)
ANSWER (do not tell yet): a) 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set up 8 chairs in a circle and let children act out the moves. COMMON MISTAKE: moving everyone in the same direction. EXTENSION: who sits opposite A after the moves? (B)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set up 8 chairs in a circle and let children act out the moves. COMMON MISTAKE: moving everyone in the same direction. EXTENSION: who sits opposite A after the moves? (B)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two children act as Rohan and Kamini. COMMON MISTAKE: choosing a, which makes both face North. EXTENSION: what single turn makes them face the SAME way? (Kamini a quarter turn anticlockwise)
ANSWER (do not tell yet): b) Kamini taking 1 quarter turn in a clockwise direction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two children act as Rohan and Kamini. COMMON MISTAKE: choosing a, which makes both face North. EXTENSION: what single turn makes them face the SAME way? (Kamini a quarter turn anticlockwise)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two children act as Rohan and Kamini. COMMON MISTAKE: choosing a, which makes both face North. EXTENSION: what single turn makes them face the SAME way? (Kamini a quarter turn anticlockwise)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trace term 3 on paper and physically turn it. COMMON MISTAKE: turning the shape but not the arrow heads. EXTENSION: what would the 5th term look like? (the same as the 1st)
ANSWER (do not tell yet): 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trace term 3 on paper and physically turn it. COMMON MISTAKE: turning the shape but not the arrow heads. EXTENSION: what would the 5th term look like? (the same as the 1st)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trace term 3 on paper and physically turn it. COMMON MISTAKE: turning the shape but not the arrow heads. EXTENSION: what would the 5th term look like? (the same as the 1st)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trace the clockwise path around the square with a finger. COMMON MISTAKE: moving the boxes anticlockwise. EXTENSION: where are they after one more clockwise move? (top-right and top-left)
ANSWER (do not tell yet): 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trace the clockwise path around the square with a finger. COMMON MISTAKE: moving the boxes anticlockwise. EXTENSION: where are they after one more clockwise move? (top-right and top-left)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trace the clockwise path around the square with a finger. COMMON MISTAKE: moving the boxes anticlockwise. EXTENSION: where are they after one more clockwise move? (top-right and top-left)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give children a printed grid and counters to place. COMMON MISTAKE: counting corner-touching blocks as adjacent. EXTENSION: why is 1 block not enough? (no empty block touches all 5 birds)
ANSWER (do not tell yet): a)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give children a printed grid and counters to place. COMMON MISTAKE: counting corner-touching blocks as adjacent. EXTENSION: why is 1 block not enough? (no empty block touches all 5 birds)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give children a printed grid and counters to place. COMMON MISTAKE: counting corner-touching blocks as adjacent. EXTENSION: why is 1 block not enough? (no empty block touches all 5 birds)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8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8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81</Slides>
  <Notes>81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</vt:vector>
  </TitlesOfParts>
  <Company>SlideLesson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SlideLesson · Class 5 CT · Free Sample</dc:title>
  <dc:subject>Ready-to-teach smartboard lessons, one click at a time.</dc:subject>
  <dc:creator>SlideLesson</dc:creator>
  <cp:lastModifiedBy>SlideLesson</cp:lastModifiedBy>
  <cp:revision>1</cp:revision>
  <dcterms:created xsi:type="dcterms:W3CDTF">2026-10-02T15:31:36Z</dcterms:created>
  <dcterms:modified xsi:type="dcterms:W3CDTF">2026-10-02T15:31:36Z</dcterms:modified>
</cp:coreProperties>
</file>